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83" r:id="rId27"/>
    <p:sldId id="278" r:id="rId28"/>
    <p:sldId id="279" r:id="rId29"/>
    <p:sldId id="280" r:id="rId30"/>
    <p:sldId id="281" r:id="rId31"/>
    <p:sldId id="282" r:id="rId32"/>
    <p:sldId id="28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26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a:t>
            </a:r>
            <a:r>
              <a:rPr lang="en-US" sz="2000" dirty="0" smtClean="0">
                <a:latin typeface="Times New Roman" pitchFamily="18" charset="0"/>
                <a:cs typeface="Times New Roman" pitchFamily="18" charset="0"/>
              </a:rPr>
              <a:t>node.</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Computer Science.</a:t>
            </a: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Information Science Department </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1297</Words>
  <Application>Microsoft Office PowerPoint</Application>
  <PresentationFormat>On-screen Show (4:3)</PresentationFormat>
  <Paragraphs>142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SPR</cp:lastModifiedBy>
  <cp:revision>31</cp:revision>
  <dcterms:created xsi:type="dcterms:W3CDTF">2018-08-31T14:10:37Z</dcterms:created>
  <dcterms:modified xsi:type="dcterms:W3CDTF">2018-09-01T11:29:10Z</dcterms:modified>
</cp:coreProperties>
</file>